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9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0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1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73" r:id="rId2"/>
    <p:sldMasterId id="2147483695" r:id="rId3"/>
    <p:sldMasterId id="2147483699" r:id="rId4"/>
    <p:sldMasterId id="2147483743" r:id="rId5"/>
    <p:sldMasterId id="2147483707" r:id="rId6"/>
    <p:sldMasterId id="2147483711" r:id="rId7"/>
    <p:sldMasterId id="2147483715" r:id="rId8"/>
    <p:sldMasterId id="2147483668" r:id="rId9"/>
    <p:sldMasterId id="2147483677" r:id="rId10"/>
    <p:sldMasterId id="2147483719" r:id="rId11"/>
    <p:sldMasterId id="2147483723" r:id="rId12"/>
    <p:sldMasterId id="2147483727" r:id="rId13"/>
    <p:sldMasterId id="2147483731" r:id="rId14"/>
    <p:sldMasterId id="2147483735" r:id="rId15"/>
    <p:sldMasterId id="2147483747" r:id="rId16"/>
    <p:sldMasterId id="2147483648" r:id="rId17"/>
  </p:sldMasterIdLst>
  <p:sldIdLst>
    <p:sldId id="307" r:id="rId18"/>
    <p:sldId id="300" r:id="rId19"/>
    <p:sldId id="308" r:id="rId20"/>
    <p:sldId id="309" r:id="rId21"/>
    <p:sldId id="311" r:id="rId22"/>
    <p:sldId id="313" r:id="rId2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gitternetz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2" autoAdjust="0"/>
    <p:restoredTop sz="94632" autoAdjust="0"/>
  </p:normalViewPr>
  <p:slideViewPr>
    <p:cSldViewPr>
      <p:cViewPr>
        <p:scale>
          <a:sx n="97" d="100"/>
          <a:sy n="97" d="100"/>
        </p:scale>
        <p:origin x="-1104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218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4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1071570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857256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857256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857256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857256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857256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857256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857256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lfläch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/>
          <p:cNvSpPr>
            <a:spLocks noGrp="1"/>
          </p:cNvSpPr>
          <p:nvPr>
            <p:ph type="pic" sz="quarter" idx="12"/>
          </p:nvPr>
        </p:nvSpPr>
        <p:spPr>
          <a:xfrm>
            <a:off x="0" y="571480"/>
            <a:ext cx="9144000" cy="6286520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U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U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UERKISBLAU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UERKISBLAU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UEN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UEN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LLGRUEN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LLGRUEN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LB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LB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RANGE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RANGE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ROT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ROT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IOLETT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IOLETT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1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2.png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3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4.pn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6.png"/><Relationship Id="rId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theme" Target="../theme/theme1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72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595223"/>
            <a:ext cx="8429684" cy="3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1440611"/>
            <a:ext cx="8429684" cy="46855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57158" y="6421459"/>
            <a:ext cx="6840000" cy="18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Merle</a:t>
            </a:r>
            <a:r>
              <a:rPr lang="de-DE" sz="1000" baseline="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 </a:t>
            </a:r>
            <a:r>
              <a:rPr lang="de-DE" sz="1000" baseline="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Labusch</a:t>
            </a:r>
            <a:r>
              <a:rPr lang="de-DE" sz="1000" baseline="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, Martin Müller</a:t>
            </a:r>
            <a:endParaRPr lang="de-DE" sz="10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7072330" y="6421459"/>
            <a:ext cx="1714512" cy="1508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B07444A2-C4FE-4D39-B2EA-C0DCD209C6B1}" type="slidenum">
              <a:rPr lang="de-DE" sz="90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pPr algn="r"/>
              <a:t>‹Nr.›</a:t>
            </a:fld>
            <a:endParaRPr lang="de-DE" sz="9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57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07950" indent="-10795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SzPct val="6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" indent="0" algn="l" defTabSz="914400" rtl="0" eaLnBrk="1" latinLnBrk="0" hangingPunct="1">
        <a:lnSpc>
          <a:spcPts val="12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" indent="0" algn="l" defTabSz="914400" rtl="0" eaLnBrk="1" latinLnBrk="0" hangingPunct="1">
        <a:lnSpc>
          <a:spcPts val="12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" indent="0" algn="l" defTabSz="914400" rtl="0" eaLnBrk="1" latinLnBrk="0" hangingPunct="1">
        <a:lnSpc>
          <a:spcPts val="1200"/>
        </a:lnSpc>
        <a:spcBef>
          <a:spcPts val="0"/>
        </a:spcBef>
        <a:spcAft>
          <a:spcPts val="1000"/>
        </a:spcAft>
        <a:buFont typeface="Arial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1" r:id="rId2"/>
    <p:sldLayoutId id="2147483670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Microservice</a:t>
            </a:r>
            <a:r>
              <a:rPr lang="de-DE" dirty="0" smtClean="0"/>
              <a:t> Warenwirtschaft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Merle </a:t>
            </a:r>
            <a:r>
              <a:rPr lang="de-DE" dirty="0" err="1" smtClean="0"/>
              <a:t>Labusch</a:t>
            </a:r>
            <a:r>
              <a:rPr lang="de-DE" dirty="0" smtClean="0"/>
              <a:t>, Martin Müller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Anforderungen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Dokumentenstruktur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Aufbau des </a:t>
            </a:r>
            <a:r>
              <a:rPr lang="de-DE" dirty="0" err="1" smtClean="0"/>
              <a:t>Microservice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Demonstration des </a:t>
            </a:r>
            <a:r>
              <a:rPr lang="de-DE" dirty="0" err="1" smtClean="0"/>
              <a:t>Microservice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 smtClean="0"/>
              <a:t>Microservice</a:t>
            </a:r>
            <a:r>
              <a:rPr lang="de-DE" dirty="0" smtClean="0"/>
              <a:t> Warenwirtschaft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de-DE" b="1" dirty="0" smtClean="0"/>
          </a:p>
          <a:p>
            <a:pPr algn="ctr"/>
            <a:r>
              <a:rPr lang="de-DE" b="1" dirty="0" smtClean="0"/>
              <a:t>Speicherung </a:t>
            </a:r>
            <a:r>
              <a:rPr lang="de-DE" b="1" dirty="0"/>
              <a:t>der Waren mit ihrem Lagerort sowie einem Zeitstempel, wann sie erfasst </a:t>
            </a:r>
            <a:r>
              <a:rPr lang="de-DE" b="1" dirty="0" smtClean="0"/>
              <a:t>wurden</a:t>
            </a:r>
          </a:p>
          <a:p>
            <a:endParaRPr lang="de-DE" dirty="0" smtClean="0"/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Admin-Frontend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Hinzufügen </a:t>
            </a:r>
            <a:r>
              <a:rPr lang="de-DE" dirty="0"/>
              <a:t>neuer Waren zum Warenbestand </a:t>
            </a:r>
            <a:endParaRPr lang="de-DE" dirty="0" smtClean="0"/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Manuelles </a:t>
            </a:r>
            <a:r>
              <a:rPr lang="de-DE" dirty="0"/>
              <a:t>Entfernen von Waren aus dem </a:t>
            </a:r>
            <a:r>
              <a:rPr lang="de-DE" dirty="0" smtClean="0"/>
              <a:t>Warenbestand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Entfernen </a:t>
            </a:r>
            <a:r>
              <a:rPr lang="de-DE" dirty="0"/>
              <a:t>von einzelnen Waren aus dem Warenbestand, </a:t>
            </a:r>
            <a:r>
              <a:rPr lang="de-DE" dirty="0" smtClean="0"/>
              <a:t>beim Versand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Blockieren </a:t>
            </a:r>
            <a:r>
              <a:rPr lang="de-DE" dirty="0"/>
              <a:t>von Waren in dem </a:t>
            </a:r>
            <a:r>
              <a:rPr lang="de-DE" dirty="0" smtClean="0"/>
              <a:t>Warenbestand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Automatische </a:t>
            </a:r>
            <a:r>
              <a:rPr lang="de-DE" dirty="0"/>
              <a:t>Freigaben von blockierten </a:t>
            </a:r>
            <a:r>
              <a:rPr lang="de-DE" dirty="0" smtClean="0"/>
              <a:t>Waren</a:t>
            </a:r>
          </a:p>
          <a:p>
            <a:pPr marL="39370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Kunden-Frontend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Anzeige des Warenbestands über ein Ampelsystem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 smtClean="0"/>
              <a:t>Microservice</a:t>
            </a:r>
            <a:r>
              <a:rPr lang="de-DE" dirty="0" smtClean="0"/>
              <a:t> Warenwirtschaft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012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Dokumentenstruktur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 smtClean="0"/>
              <a:t>Microservice</a:t>
            </a:r>
            <a:r>
              <a:rPr lang="de-DE" dirty="0" smtClean="0"/>
              <a:t> Warenwirtschaft</a:t>
            </a:r>
            <a:endParaRPr lang="de-DE" dirty="0"/>
          </a:p>
        </p:txBody>
      </p:sp>
      <p:sp>
        <p:nvSpPr>
          <p:cNvPr id="3" name="Gefaltete Ecke 2"/>
          <p:cNvSpPr/>
          <p:nvPr/>
        </p:nvSpPr>
        <p:spPr>
          <a:xfrm>
            <a:off x="6876256" y="2132856"/>
            <a:ext cx="1872208" cy="208823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ysClr val="windowText" lastClr="000000"/>
                </a:solidFill>
              </a:rPr>
              <a:t>Handout</a:t>
            </a:r>
          </a:p>
          <a:p>
            <a:pPr algn="ctr"/>
            <a:r>
              <a:rPr lang="de-DE" sz="1600" dirty="0">
                <a:solidFill>
                  <a:sysClr val="windowText" lastClr="000000"/>
                </a:solidFill>
              </a:rPr>
              <a:t>Admin-Frontend</a:t>
            </a:r>
          </a:p>
        </p:txBody>
      </p:sp>
      <p:sp>
        <p:nvSpPr>
          <p:cNvPr id="11" name="Gefaltete Ecke 10"/>
          <p:cNvSpPr/>
          <p:nvPr/>
        </p:nvSpPr>
        <p:spPr>
          <a:xfrm>
            <a:off x="6228184" y="3789040"/>
            <a:ext cx="1872208" cy="2088232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ysClr val="windowText" lastClr="000000"/>
                </a:solidFill>
              </a:rPr>
              <a:t>Dokumentation</a:t>
            </a:r>
            <a:endParaRPr lang="de-DE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Inhaltsplatzhalter 6"/>
          <p:cNvSpPr>
            <a:spLocks noGrp="1"/>
          </p:cNvSpPr>
          <p:nvPr>
            <p:ph idx="1"/>
          </p:nvPr>
        </p:nvSpPr>
        <p:spPr>
          <a:xfrm>
            <a:off x="357158" y="1440611"/>
            <a:ext cx="8429684" cy="46855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Dokumentation</a:t>
            </a:r>
            <a:endParaRPr lang="de-DE" dirty="0"/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Steckbrief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Dokumentenstruktur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Anforderungen und Begriffe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Struktur des </a:t>
            </a:r>
            <a:r>
              <a:rPr lang="de-DE" dirty="0" err="1"/>
              <a:t>Microservice</a:t>
            </a:r>
            <a:endParaRPr lang="de-DE" dirty="0"/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Implementierungsregeln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Blackbox-Testfälle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Anhang</a:t>
            </a:r>
          </a:p>
          <a:p>
            <a:pPr marL="810000" lvl="3" indent="-285750">
              <a:buSzPct val="70000"/>
              <a:buFont typeface="Arial" panose="020B0604020202020204" pitchFamily="34" charset="0"/>
              <a:buChar char="•"/>
            </a:pPr>
            <a:r>
              <a:rPr lang="de-DE" sz="1400" dirty="0"/>
              <a:t>Getting </a:t>
            </a:r>
            <a:r>
              <a:rPr lang="de-DE" sz="1400" dirty="0" err="1"/>
              <a:t>Started</a:t>
            </a:r>
            <a:endParaRPr lang="de-DE" sz="1400" dirty="0"/>
          </a:p>
          <a:p>
            <a:pPr marL="810000" lvl="3" indent="-285750">
              <a:buSzPct val="70000"/>
              <a:buFont typeface="Arial" panose="020B0604020202020204" pitchFamily="34" charset="0"/>
              <a:buChar char="•"/>
            </a:pPr>
            <a:r>
              <a:rPr lang="de-DE" sz="1400" dirty="0"/>
              <a:t>Handout</a:t>
            </a:r>
          </a:p>
          <a:p>
            <a:pPr marL="810000" lvl="3" indent="-285750">
              <a:buSzPct val="70000"/>
              <a:buFont typeface="Arial" panose="020B0604020202020204" pitchFamily="34" charset="0"/>
              <a:buChar char="•"/>
            </a:pPr>
            <a:r>
              <a:rPr lang="de-DE" sz="1400" dirty="0"/>
              <a:t>Testprotokoll</a:t>
            </a:r>
          </a:p>
        </p:txBody>
      </p:sp>
    </p:spTree>
    <p:extLst>
      <p:ext uri="{BB962C8B-B14F-4D97-AF65-F5344CB8AC3E}">
        <p14:creationId xmlns:p14="http://schemas.microsoft.com/office/powerpoint/2010/main" val="94446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 des </a:t>
            </a:r>
            <a:r>
              <a:rPr lang="de-DE" dirty="0" err="1" smtClean="0"/>
              <a:t>Microservice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2" y="2094332"/>
            <a:ext cx="6774376" cy="3494908"/>
          </a:xfrm>
        </p:spPr>
      </p:pic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 smtClean="0"/>
              <a:t>Microservice</a:t>
            </a:r>
            <a:r>
              <a:rPr lang="de-DE" dirty="0" smtClean="0"/>
              <a:t> Warenwirtschaft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493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Eure Aufmerksamkeit!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Merle </a:t>
            </a:r>
            <a:r>
              <a:rPr lang="de-DE" dirty="0" err="1" smtClean="0"/>
              <a:t>Labusch</a:t>
            </a:r>
            <a:r>
              <a:rPr lang="de-DE" dirty="0" smtClean="0"/>
              <a:t>, Martin Müller</a:t>
            </a:r>
          </a:p>
        </p:txBody>
      </p:sp>
    </p:spTree>
    <p:extLst>
      <p:ext uri="{BB962C8B-B14F-4D97-AF65-F5344CB8AC3E}">
        <p14:creationId xmlns:p14="http://schemas.microsoft.com/office/powerpoint/2010/main" val="314528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LAU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_GRUEN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_HELLGRUEN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2_GELB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2_ORANGE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2_ROT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2_VIOLETT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2_DUNKELBLAU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3 Text- und Bildfoli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RUEN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HELLGRUEN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GELB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RANGE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ROT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VIOLETT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DUNKELBLAU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BLAU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Microsoft Office PowerPoint</Application>
  <PresentationFormat>Bildschirmpräsentation (4:3)</PresentationFormat>
  <Paragraphs>48</Paragraphs>
  <Slides>6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17</vt:i4>
      </vt:variant>
      <vt:variant>
        <vt:lpstr>Folientitel</vt:lpstr>
      </vt:variant>
      <vt:variant>
        <vt:i4>6</vt:i4>
      </vt:variant>
    </vt:vector>
  </HeadingPairs>
  <TitlesOfParts>
    <vt:vector size="23" baseType="lpstr">
      <vt:lpstr>1_BLAU_Titel</vt:lpstr>
      <vt:lpstr>1_GRUEN_Titel</vt:lpstr>
      <vt:lpstr>1_HELLGRUEN_Titel</vt:lpstr>
      <vt:lpstr>1_GELB_Titel</vt:lpstr>
      <vt:lpstr>1_ORANGE_Titel</vt:lpstr>
      <vt:lpstr>1_ROT_Titel</vt:lpstr>
      <vt:lpstr>1_VIOLETT_Titel</vt:lpstr>
      <vt:lpstr>1_DUNKELBLAU_Titel</vt:lpstr>
      <vt:lpstr>2_BLAU_Trennseiten</vt:lpstr>
      <vt:lpstr>2_GRUEN_Trennseiten</vt:lpstr>
      <vt:lpstr>2_HELLGRUEN_Trennseiten</vt:lpstr>
      <vt:lpstr>2_GELB_Trennseiten</vt:lpstr>
      <vt:lpstr>2_ORANGE_Trennseiten</vt:lpstr>
      <vt:lpstr>2_ROT_Trennseiten</vt:lpstr>
      <vt:lpstr>2_VIOLETT_Trennseiten</vt:lpstr>
      <vt:lpstr>2_DUNKELBLAU_Trennseiten</vt:lpstr>
      <vt:lpstr>3 Text- und Bildfolien</vt:lpstr>
      <vt:lpstr>Microservice Warenwirtschaft</vt:lpstr>
      <vt:lpstr>Agenda</vt:lpstr>
      <vt:lpstr>Anforderungen</vt:lpstr>
      <vt:lpstr>Dokumentenstruktur</vt:lpstr>
      <vt:lpstr>Aufbau des Microservice</vt:lpstr>
      <vt:lpstr>Vielen Dank für Eure Aufmerksamkeit!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kleiner und bold GmbH</dc:creator>
  <cp:lastModifiedBy>Mela</cp:lastModifiedBy>
  <cp:revision>155</cp:revision>
  <dcterms:created xsi:type="dcterms:W3CDTF">2015-06-01T08:38:28Z</dcterms:created>
  <dcterms:modified xsi:type="dcterms:W3CDTF">2017-04-26T13:51:58Z</dcterms:modified>
</cp:coreProperties>
</file>